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7C5A27-1A1B-498A-8221-A1C570F7D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0B95998-67A2-4916-8FCF-4B7449EA9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CC08F0-32E2-4F80-AFB9-1BB9EAC2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FFA0-ACCD-4095-9EE1-EBB5D81D40F9}" type="datetimeFigureOut">
              <a:rPr lang="nb-NO" smtClean="0"/>
              <a:t>05.05.2020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EB0D80-33F2-4852-8B58-6064400C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C34A2A-D8C1-476E-96C8-262206A9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0CFD-17A5-4701-B8E6-05B49FA97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38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C14B79-A646-4492-84B0-C4B491E1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FB6516E-D7ED-415B-96C8-7002B17D0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7D0FFF-C1D8-485C-93F1-71C987B06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FFA0-ACCD-4095-9EE1-EBB5D81D40F9}" type="datetimeFigureOut">
              <a:rPr lang="nb-NO" smtClean="0"/>
              <a:t>05.05.2020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DCA7F8-8160-4F98-A325-8AA12E1B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7DD273-F7C6-472B-900F-3AD35DBD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0CFD-17A5-4701-B8E6-05B49FA97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540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E28DD06-09F5-440D-80C5-7A6132A4C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A1B4F0E-32AF-4F00-884D-08EFC241D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2DC027-E337-46F3-9CFD-F88E584C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FFA0-ACCD-4095-9EE1-EBB5D81D40F9}" type="datetimeFigureOut">
              <a:rPr lang="nb-NO" smtClean="0"/>
              <a:t>05.05.2020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3F6234-F16F-42BA-892B-EC01C07B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0C8AE3-ECE2-406B-BB7B-03E8E7C8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0CFD-17A5-4701-B8E6-05B49FA97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4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F9255-1D03-4BC2-B031-F07DB21C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3D55FB-E1E7-4E3F-B474-294AFC70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9C6624-42ED-4C25-A6B0-3D11B786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FFA0-ACCD-4095-9EE1-EBB5D81D40F9}" type="datetimeFigureOut">
              <a:rPr lang="nb-NO" smtClean="0"/>
              <a:t>05.05.2020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1E707B-F0AF-4932-9224-353CF02E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5A85BB-F14D-44DF-8D1F-BF75A67F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0CFD-17A5-4701-B8E6-05B49FA97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216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B74328-10E4-4BDD-8045-AC8F2EEA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FEF0474-C47B-435C-A41D-0C4410FB2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AB9917-78FE-4D94-ADFD-7CFE17BD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FFA0-ACCD-4095-9EE1-EBB5D81D40F9}" type="datetimeFigureOut">
              <a:rPr lang="nb-NO" smtClean="0"/>
              <a:t>05.05.2020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7B97FB-73E0-4234-9D43-160B7B892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A66369-CD41-4FFE-88F1-D3C0C138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0CFD-17A5-4701-B8E6-05B49FA97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668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EE8E2D-85A2-4F93-AB8E-523F840A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941027-DE54-478F-95E8-58A66C290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F9ECC68-C49E-4BDE-A6DB-4B45EC5D6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72B698-A390-4239-9643-E517E5ED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FFA0-ACCD-4095-9EE1-EBB5D81D40F9}" type="datetimeFigureOut">
              <a:rPr lang="nb-NO" smtClean="0"/>
              <a:t>05.05.2020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8038E8D-E809-4536-A371-1B1E7292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A4081DF-E1D6-44B9-813D-728A1FC7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0CFD-17A5-4701-B8E6-05B49FA97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926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6FC9ED-23B9-49EE-9864-514A743C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043EDC9-D654-4C5C-90E8-E5F59AC7D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60650A3-ADE0-48C6-AC1F-E9FCB730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6F65FEE-6F36-48C2-902E-6DBEDFA43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10824E7-0764-4AE2-A434-BBA2E9B6B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2B17CC4-9B81-4B5F-BDE3-7C590837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FFA0-ACCD-4095-9EE1-EBB5D81D40F9}" type="datetimeFigureOut">
              <a:rPr lang="nb-NO" smtClean="0"/>
              <a:t>05.05.2020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7BA61B0-171A-4D3C-9B64-ED34216B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779BC32-AFDA-443F-8651-CA0BB240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0CFD-17A5-4701-B8E6-05B49FA97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42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DE39A-FA65-4E33-8D5A-2024D58C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DF2BAD6-7B1F-49AE-A028-20751493A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FFA0-ACCD-4095-9EE1-EBB5D81D40F9}" type="datetimeFigureOut">
              <a:rPr lang="nb-NO" smtClean="0"/>
              <a:t>05.05.2020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C0902D9-394A-4C0D-9ED8-B4EC3E55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13414B-916A-4F80-B21A-3E3BEE08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0CFD-17A5-4701-B8E6-05B49FA97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24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A76F111-6A57-4A5A-9AF2-2ABFCA6C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FFA0-ACCD-4095-9EE1-EBB5D81D40F9}" type="datetimeFigureOut">
              <a:rPr lang="nb-NO" smtClean="0"/>
              <a:t>05.05.2020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B339BB3-FC75-48B0-81B1-67086DB5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F5E13B8-DFF2-4FC7-8E6F-8BDB5E9B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0CFD-17A5-4701-B8E6-05B49FA97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02C2D9-86EE-4749-A27F-F4B849D3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89704D-676C-4B33-B5C6-D764C6EE1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55C5B-909F-4861-95C6-C06051727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3B2F62E-913C-40CC-9D41-2753C4A6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FFA0-ACCD-4095-9EE1-EBB5D81D40F9}" type="datetimeFigureOut">
              <a:rPr lang="nb-NO" smtClean="0"/>
              <a:t>05.05.2020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A322AF-1E5A-4FE1-9503-2C0890AF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8EAFFB3-79AF-418B-BD12-BD862BA4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0CFD-17A5-4701-B8E6-05B49FA97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80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13EE5D-6272-49DE-83FC-AE9CE61D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494AF84-E222-4B0D-A21F-3254645EB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FCB23C3-0107-484B-9A46-7AE384FE5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6BFE64D-53CA-4A09-8F5F-E8E5D5E3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FFA0-ACCD-4095-9EE1-EBB5D81D40F9}" type="datetimeFigureOut">
              <a:rPr lang="nb-NO" smtClean="0"/>
              <a:t>05.05.2020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9118089-E1B9-481A-A6B2-161FF2EB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E83F13E-0D25-40EE-9160-0BD63DE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0CFD-17A5-4701-B8E6-05B49FA97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5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7647700-0F2E-4751-BCBE-AB072F8C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0F8762-4645-4B93-B584-31E38D86E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44D06AE-5B81-42CD-83BF-1B9CE7124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AFFA0-ACCD-4095-9EE1-EBB5D81D40F9}" type="datetimeFigureOut">
              <a:rPr lang="nb-NO" smtClean="0"/>
              <a:t>05.05.2020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0382D3-3B98-4669-80C8-3F3A9567B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9BB434-D671-438E-BF57-06F143D01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0CFD-17A5-4701-B8E6-05B49FA97E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5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Berge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rettboka.no/user/publications/518" TargetMode="External"/><Relationship Id="rId3" Type="http://schemas.openxmlformats.org/officeDocument/2006/relationships/hyperlink" Target="http://commons.wikimedia.org/wiki/File:Preikestolen_1.jpg" TargetMode="External"/><Relationship Id="rId7" Type="http://schemas.openxmlformats.org/officeDocument/2006/relationships/hyperlink" Target="https://www.visitnorway.no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nl.no/Norge" TargetMode="External"/><Relationship Id="rId5" Type="http://schemas.openxmlformats.org/officeDocument/2006/relationships/hyperlink" Target="25%20st&#248;rste%20kommunene%20i%20Norge:%20https:/www.nettavisen.no/nyheter/her-er-norges-25-storste-kommuner---to-nye-over-100000-innbyggere/3423907078.html" TargetMode="External"/><Relationship Id="rId4" Type="http://schemas.openxmlformats.org/officeDocument/2006/relationships/hyperlink" Target="https://bok2.smartbok.no/reader/smartbok-reader/?usertoken=MjIxNjI1OjE6cm9zYTAyQGxpbGxlc3Ryb21za29sZW4ubm86MjpjbGllbnQ3NTY6NzU2OjI3MjAyOTg6MDoxNTg4NTg4NzA2NDMxOmV1OkxU&amp;bookID=6527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5DB7F5-7EFC-482C-92C0-EF8D43C6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6437"/>
          </a:xfrm>
        </p:spPr>
        <p:txBody>
          <a:bodyPr>
            <a:normAutofit/>
          </a:bodyPr>
          <a:lstStyle/>
          <a:p>
            <a:r>
              <a:rPr lang="nb-NO" b="1" dirty="0">
                <a:effectLst>
                  <a:glow rad="127000">
                    <a:srgbClr val="FFFF00"/>
                  </a:glow>
                </a:effectLst>
              </a:rPr>
              <a:t>Kriterier for presentasjon i Samfunnsfag 5.trinn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99B0FE0-11AE-42CC-9A35-4714ED046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effectLst>
            <a:glow rad="127000">
              <a:srgbClr val="FF0000">
                <a:alpha val="87000"/>
              </a:srgbClr>
            </a:glow>
          </a:effectLst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nb-NO" b="1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rPr>
              <a:t>Presentasjonen din må inneholde det som står i denne presentasjonen.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nb-NO" b="1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rPr>
              <a:t>Du må bruke minst 1-2 sider per del/tema, eller flere sider hvis du vil det.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nb-NO" b="1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rPr>
              <a:t>Bruk spørsmålene under til hjelp hvis du ikke vet hva du skal skrive om.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nb-NO" b="1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rPr>
              <a:t>Husk å velge en passende tittel til hver del/side, og sett inn bilder der dere ønsker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44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06CA37-16C0-402A-9112-AE6B98F5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Her har dere noen linker dere kan bruke: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D3D571-9E3F-44D0-841F-889891C51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GAIA i Smartbok (her står det mye om landsdelene i Norge og ressurser fra side 120-148) </a:t>
            </a:r>
            <a:endParaRPr lang="nb-NO" b="1" dirty="0">
              <a:solidFill>
                <a:srgbClr val="FF0000"/>
              </a:solidFill>
            </a:endParaRPr>
          </a:p>
          <a:p>
            <a:r>
              <a:rPr lang="nb-NO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 største kommunene i Norge</a:t>
            </a:r>
            <a:endParaRPr lang="nb-NO" b="1" dirty="0">
              <a:solidFill>
                <a:srgbClr val="FF0000"/>
              </a:solidFill>
            </a:endParaRPr>
          </a:p>
          <a:p>
            <a:r>
              <a:rPr lang="nb-NO" b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Store norske leksikon</a:t>
            </a:r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r>
              <a:rPr lang="nb-NO" b="1" dirty="0" err="1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</a:t>
            </a:r>
            <a:r>
              <a:rPr lang="nb-NO" b="1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Norway </a:t>
            </a:r>
            <a:r>
              <a:rPr lang="nb-NO" b="1" dirty="0">
                <a:solidFill>
                  <a:srgbClr val="FF0000"/>
                </a:solidFill>
              </a:rPr>
              <a:t>(her kan dere søke på de ulike byene i Norge)</a:t>
            </a:r>
          </a:p>
          <a:p>
            <a:endParaRPr lang="nb-NO" b="1" dirty="0">
              <a:solidFill>
                <a:srgbClr val="FF0000"/>
              </a:solidFill>
            </a:endParaRPr>
          </a:p>
          <a:p>
            <a:r>
              <a:rPr lang="nb-NO" b="1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MIDGARD s.148-193.</a:t>
            </a:r>
            <a:endParaRPr lang="nb-NO" b="1" dirty="0">
              <a:solidFill>
                <a:srgbClr val="FF000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313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5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6D3FEB-F9F2-4EE8-A6AB-C14906D3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b="1" dirty="0">
                <a:effectLst>
                  <a:outerShdw blurRad="50800" dist="50800" dir="5400000" algn="ctr" rotWithShape="0">
                    <a:srgbClr val="7030A0"/>
                  </a:outerShdw>
                </a:effectLst>
              </a:rPr>
              <a:t>Forside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9F3AF7-9518-44B3-8E1A-D276BEBA0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800" dirty="0"/>
              <a:t>Forside med tittel og undertittel (valgfritt om du vil ha bilde på forsiden din). Tittel skal være den norske byen du har valgt..</a:t>
            </a:r>
          </a:p>
        </p:txBody>
      </p:sp>
    </p:spTree>
    <p:extLst>
      <p:ext uri="{BB962C8B-B14F-4D97-AF65-F5344CB8AC3E}">
        <p14:creationId xmlns:p14="http://schemas.microsoft.com/office/powerpoint/2010/main" val="81622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F59E68B-D9EA-42BD-A294-5C18BCB1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nb-NO" sz="3800" b="1">
                <a:solidFill>
                  <a:schemeClr val="bg1"/>
                </a:solidFill>
              </a:rPr>
              <a:t>Innhold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F71D1E-3835-47E0-98B2-C67B5560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100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100" b="1">
                <a:solidFill>
                  <a:schemeClr val="bg1"/>
                </a:solidFill>
              </a:rPr>
              <a:t>På side nummer 2 i presentasjonen din må du ha en oversikt/liste som viser hvilke temaer/punkter du har med i presentasjonen din. Her er ideer til ovserskrifter:</a:t>
            </a:r>
          </a:p>
          <a:p>
            <a:pPr marL="0" indent="0">
              <a:buNone/>
            </a:pPr>
            <a:endParaRPr lang="nb-NO" sz="1100" b="1">
              <a:solidFill>
                <a:schemeClr val="bg1"/>
              </a:solidFill>
            </a:endParaRPr>
          </a:p>
          <a:p>
            <a:r>
              <a:rPr lang="nb-NO" sz="1100" b="1">
                <a:solidFill>
                  <a:schemeClr val="bg1"/>
                </a:solidFill>
              </a:rPr>
              <a:t>Introduksjon</a:t>
            </a:r>
          </a:p>
          <a:p>
            <a:r>
              <a:rPr lang="nb-NO" sz="1100" b="1">
                <a:solidFill>
                  <a:schemeClr val="bg1"/>
                </a:solidFill>
              </a:rPr>
              <a:t>Byen på kartet</a:t>
            </a:r>
          </a:p>
          <a:p>
            <a:r>
              <a:rPr lang="nb-NO" sz="1100" b="1">
                <a:solidFill>
                  <a:schemeClr val="bg1"/>
                </a:solidFill>
              </a:rPr>
              <a:t>Innbyggere</a:t>
            </a:r>
          </a:p>
          <a:p>
            <a:r>
              <a:rPr lang="nb-NO" sz="1100" b="1">
                <a:solidFill>
                  <a:schemeClr val="bg1"/>
                </a:solidFill>
              </a:rPr>
              <a:t>Kultur/kjente områder</a:t>
            </a:r>
          </a:p>
          <a:p>
            <a:r>
              <a:rPr lang="nb-NO" sz="1100" b="1">
                <a:solidFill>
                  <a:schemeClr val="bg1"/>
                </a:solidFill>
              </a:rPr>
              <a:t>Natur/Ressurser</a:t>
            </a:r>
          </a:p>
          <a:p>
            <a:r>
              <a:rPr lang="nb-NO" sz="1100" b="1">
                <a:solidFill>
                  <a:schemeClr val="bg1"/>
                </a:solidFill>
              </a:rPr>
              <a:t>Morsom fakta</a:t>
            </a:r>
          </a:p>
          <a:p>
            <a:r>
              <a:rPr lang="nb-NO" sz="1100" b="1">
                <a:solidFill>
                  <a:schemeClr val="bg1"/>
                </a:solidFill>
              </a:rPr>
              <a:t>Sammendrag/avslutning</a:t>
            </a:r>
          </a:p>
          <a:p>
            <a:r>
              <a:rPr lang="nb-NO" sz="1100" b="1">
                <a:solidFill>
                  <a:schemeClr val="bg1"/>
                </a:solidFill>
              </a:rPr>
              <a:t>Kilder</a:t>
            </a:r>
          </a:p>
          <a:p>
            <a:endParaRPr lang="nb-NO" sz="11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Brune hester som løper på en strand">
            <a:extLst>
              <a:ext uri="{FF2B5EF4-FFF2-40B4-BE49-F238E27FC236}">
                <a16:creationId xmlns:a16="http://schemas.microsoft.com/office/drawing/2014/main" id="{8E249573-83E2-40BB-A244-DFDF08D15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6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5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59E68B-D9EA-42BD-A294-5C18BCB1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b="1" dirty="0"/>
              <a:t>Del 1: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F71D1E-3835-47E0-98B2-C67B55604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u="sng" dirty="0"/>
              <a:t>Fakta om byen.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b="1" dirty="0"/>
              <a:t>Hvor ligger den i Norge?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b="1" dirty="0"/>
              <a:t>Hvilken landsdel?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b="1" dirty="0"/>
              <a:t>Fylke?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b="1" dirty="0"/>
              <a:t>Kommune?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b="1" dirty="0"/>
              <a:t>Hvor på kartet? Nord, sør, øst eller vest? 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(</a:t>
            </a:r>
            <a:r>
              <a:rPr lang="nb-NO" b="1" dirty="0" err="1"/>
              <a:t>tips:her</a:t>
            </a:r>
            <a:r>
              <a:rPr lang="nb-NO" b="1" dirty="0"/>
              <a:t> kan dere også sette inn bilder for å vise til teksten dere skriver)</a:t>
            </a:r>
          </a:p>
        </p:txBody>
      </p:sp>
    </p:spTree>
    <p:extLst>
      <p:ext uri="{BB962C8B-B14F-4D97-AF65-F5344CB8AC3E}">
        <p14:creationId xmlns:p14="http://schemas.microsoft.com/office/powerpoint/2010/main" val="33470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59E68B-D9EA-42BD-A294-5C18BCB1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Del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F71D1E-3835-47E0-98B2-C67B55604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latin typeface="Arial Black" panose="020B0A04020102020204" pitchFamily="34" charset="0"/>
              </a:rPr>
              <a:t>Hvem bor i denne byen?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latin typeface="Arial Black" panose="020B0A04020102020204" pitchFamily="34" charset="0"/>
              </a:rPr>
              <a:t>Og hvor mange innbyggere bor i byen?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latin typeface="Arial Black" panose="020B0A04020102020204" pitchFamily="34" charset="0"/>
              </a:rPr>
              <a:t>Hvis dere ikke finne by kan dere prøve å finne tallet for kommunen.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latin typeface="Arial Black" panose="020B0A04020102020204" pitchFamily="34" charset="0"/>
              </a:rPr>
              <a:t>Er det en av Norges største eller minste byer når det gjelder antall innbyggere?</a:t>
            </a:r>
          </a:p>
        </p:txBody>
      </p:sp>
    </p:spTree>
    <p:extLst>
      <p:ext uri="{BB962C8B-B14F-4D97-AF65-F5344CB8AC3E}">
        <p14:creationId xmlns:p14="http://schemas.microsoft.com/office/powerpoint/2010/main" val="85898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8A9E0C-C60C-4594-8BCA-11100255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b-NO" b="1" dirty="0"/>
              <a:t>Del 3: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B387B5-151E-4ACD-A9F8-534141985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1800" b="1"/>
              <a:t>Hvordan er naturen i byen?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800" b="1"/>
              <a:t>Hva slags landskap kan man finne i byen?(Husk det dere lærte om landskap for noen uker siden.)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800" b="1"/>
              <a:t>Er det noen ressurser som byen har mye av? Trær? Olje? Fisk? Andre varer? Vindmøller? Vannkraft?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800" b="1"/>
              <a:t>Bruk gjerne Midgard/Gaia her til å finne informasjon.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 descr="Et bilde som inneholder skilt, mann, stående, har på seg&#10;&#10;Automatisk generert beskrivelse">
            <a:extLst>
              <a:ext uri="{FF2B5EF4-FFF2-40B4-BE49-F238E27FC236}">
                <a16:creationId xmlns:a16="http://schemas.microsoft.com/office/drawing/2014/main" id="{AFA43521-8239-4A91-91F8-419D1D3BF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2" b="759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18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296001-52EC-4531-AC91-43A9ABCF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nb-NO" sz="3600" b="1"/>
              <a:t>Del 4:</a:t>
            </a:r>
          </a:p>
        </p:txBody>
      </p:sp>
      <p:pic>
        <p:nvPicPr>
          <p:cNvPr id="5" name="Bilde 4" descr="Barnehender på en globus">
            <a:extLst>
              <a:ext uri="{FF2B5EF4-FFF2-40B4-BE49-F238E27FC236}">
                <a16:creationId xmlns:a16="http://schemas.microsoft.com/office/drawing/2014/main" id="{1F82C391-FE73-4EF5-954C-590C9B0181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1" b="1900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CB2E6C-47BB-436A-A6FA-D67E9D033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1700" b="1"/>
              <a:t>Har du funnet noe spennende, interessant eller morsomt om byen din? </a:t>
            </a:r>
          </a:p>
          <a:p>
            <a:pPr marL="0" indent="0">
              <a:buNone/>
            </a:pPr>
            <a:r>
              <a:rPr lang="nb-NO" sz="1700" b="1"/>
              <a:t>Kanskje kommer det en kjendis derfra?</a:t>
            </a:r>
          </a:p>
          <a:p>
            <a:pPr marL="0" indent="0">
              <a:buNone/>
            </a:pPr>
            <a:r>
              <a:rPr lang="nb-NO" sz="1700" b="1"/>
              <a:t>Fotballspillere? </a:t>
            </a:r>
          </a:p>
          <a:p>
            <a:pPr marL="0" indent="0">
              <a:buNone/>
            </a:pPr>
            <a:r>
              <a:rPr lang="nb-NO" sz="1700" b="1"/>
              <a:t>Verdensrekorder? </a:t>
            </a:r>
          </a:p>
          <a:p>
            <a:pPr marL="0" indent="0">
              <a:buNone/>
            </a:pPr>
            <a:r>
              <a:rPr lang="nb-NO" sz="1700" b="1"/>
              <a:t>Turistområder? </a:t>
            </a:r>
          </a:p>
          <a:p>
            <a:pPr marL="0" indent="0">
              <a:buNone/>
            </a:pPr>
            <a:r>
              <a:rPr lang="nb-NO" sz="1700" b="1"/>
              <a:t>Her har du gode muligheter til å søke på nettet og velge noe du syns virker interessant om byen din.</a:t>
            </a:r>
          </a:p>
        </p:txBody>
      </p:sp>
    </p:spTree>
    <p:extLst>
      <p:ext uri="{BB962C8B-B14F-4D97-AF65-F5344CB8AC3E}">
        <p14:creationId xmlns:p14="http://schemas.microsoft.com/office/powerpoint/2010/main" val="196687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CA6EB21-5CC4-4214-BD00-F985D2FA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071" y="1613647"/>
            <a:ext cx="6120491" cy="4105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nb-NO" b="1" dirty="0">
                <a:solidFill>
                  <a:srgbClr val="FFFF00"/>
                </a:solidFill>
              </a:rPr>
              <a:t>Avslutning: </a:t>
            </a:r>
            <a:br>
              <a:rPr lang="nb-NO" b="1" dirty="0">
                <a:solidFill>
                  <a:srgbClr val="FFFF00"/>
                </a:solidFill>
              </a:rPr>
            </a:br>
            <a:r>
              <a:rPr lang="nb-NO" b="1" dirty="0">
                <a:solidFill>
                  <a:srgbClr val="FFFF00"/>
                </a:solidFill>
              </a:rPr>
              <a:t>Her skriver du 2-3 linjer hvor du avslutter presentasjonen. </a:t>
            </a:r>
            <a:br>
              <a:rPr lang="nb-NO" b="1" dirty="0">
                <a:solidFill>
                  <a:srgbClr val="FFFF00"/>
                </a:solidFill>
              </a:rPr>
            </a:br>
            <a:br>
              <a:rPr lang="nb-NO" b="1" dirty="0">
                <a:solidFill>
                  <a:srgbClr val="FFFF00"/>
                </a:solidFill>
              </a:rPr>
            </a:br>
            <a:r>
              <a:rPr lang="nb-NO" b="1" dirty="0">
                <a:solidFill>
                  <a:srgbClr val="FFFF00"/>
                </a:solidFill>
              </a:rPr>
              <a:t>Skriv kort om hva du lærte om byen, og hva du syns virker mest spennende/interessant med byen du valgte.</a:t>
            </a:r>
            <a:endParaRPr lang="en-US" sz="6000" b="1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7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303AE8A-EEBE-4236-8344-EA7D5909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nb-NO" sz="4000">
                <a:solidFill>
                  <a:srgbClr val="FFFFFF"/>
                </a:solidFill>
              </a:rPr>
              <a:t>Kilder: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8AEFB8-F66A-433B-AFD4-D793C1460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1900" dirty="0">
                <a:solidFill>
                  <a:srgbClr val="000000"/>
                </a:solidFill>
              </a:rPr>
              <a:t>Dette er siste siden i presentasjonen din. </a:t>
            </a:r>
          </a:p>
          <a:p>
            <a:pPr marL="0" indent="0">
              <a:buNone/>
            </a:pPr>
            <a:r>
              <a:rPr lang="nb-NO" sz="1900" dirty="0">
                <a:solidFill>
                  <a:srgbClr val="000000"/>
                </a:solidFill>
              </a:rPr>
              <a:t>Her skriver du bare en liste over hvilke nettsider eller bøker du brukte for å finne informasjon. </a:t>
            </a:r>
          </a:p>
          <a:p>
            <a:pPr marL="0" indent="0">
              <a:buNone/>
            </a:pPr>
            <a:r>
              <a:rPr lang="nb-NO" sz="1900" dirty="0">
                <a:solidFill>
                  <a:srgbClr val="000000"/>
                </a:solidFill>
              </a:rPr>
              <a:t>For eksempel: </a:t>
            </a:r>
          </a:p>
          <a:p>
            <a:pPr marL="0" indent="0">
              <a:buNone/>
            </a:pPr>
            <a:r>
              <a:rPr lang="nb-NO" sz="1900" dirty="0">
                <a:solidFill>
                  <a:srgbClr val="000000"/>
                </a:solidFill>
              </a:rPr>
              <a:t>Smartbok (Gaia), </a:t>
            </a:r>
            <a:r>
              <a:rPr lang="nb-NO" sz="1900" dirty="0" err="1">
                <a:solidFill>
                  <a:srgbClr val="000000"/>
                </a:solidFill>
              </a:rPr>
              <a:t>Salaby</a:t>
            </a:r>
            <a:r>
              <a:rPr lang="nb-NO" sz="1900" dirty="0">
                <a:solidFill>
                  <a:srgbClr val="000000"/>
                </a:solidFill>
              </a:rPr>
              <a:t>, MIDGARD, Wikipedia, Store Norske Leksikon osv. Her må dere også bare å søke på Google og se hva slags kilde</a:t>
            </a:r>
          </a:p>
        </p:txBody>
      </p:sp>
      <p:pic>
        <p:nvPicPr>
          <p:cNvPr id="5" name="Bilde 4" descr="Japanmakaker som koser med hverandre">
            <a:extLst>
              <a:ext uri="{FF2B5EF4-FFF2-40B4-BE49-F238E27FC236}">
                <a16:creationId xmlns:a16="http://schemas.microsoft.com/office/drawing/2014/main" id="{20AD97BC-A061-4C7F-A7E7-E79F21CC5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37" y="2837712"/>
            <a:ext cx="4819974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511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Wingdings</vt:lpstr>
      <vt:lpstr>Office-tema</vt:lpstr>
      <vt:lpstr>Kriterier for presentasjon i Samfunnsfag 5.trinn</vt:lpstr>
      <vt:lpstr>Forside</vt:lpstr>
      <vt:lpstr>Innhold</vt:lpstr>
      <vt:lpstr>Del 1:</vt:lpstr>
      <vt:lpstr>Del 2</vt:lpstr>
      <vt:lpstr>Del 3:</vt:lpstr>
      <vt:lpstr>Del 4:</vt:lpstr>
      <vt:lpstr>Avslutning:  Her skriver du 2-3 linjer hvor du avslutter presentasjonen.   Skriv kort om hva du lærte om byen, og hva du syns virker mest spennende/interessant med byen du valgte.</vt:lpstr>
      <vt:lpstr>Kilder:</vt:lpstr>
      <vt:lpstr>Her har dere noen linker dere kan bruke: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Kriterier for presentasjon i Samfunnsfag 5.trinn</dc:title>
  <dc:creator>Tibe Riise Ramsøy</dc:creator>
  <cp:lastModifiedBy>Tibe Riise Ramsøy</cp:lastModifiedBy>
  <cp:revision>5</cp:revision>
  <dcterms:created xsi:type="dcterms:W3CDTF">2020-05-05T11:22:37Z</dcterms:created>
  <dcterms:modified xsi:type="dcterms:W3CDTF">2020-05-05T12:08:11Z</dcterms:modified>
</cp:coreProperties>
</file>